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Lato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ontserrat-bold.fntdata"/><Relationship Id="rId8" Type="http://schemas.openxmlformats.org/officeDocument/2006/relationships/font" Target="fonts/Lato-regular.fntdata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font" Target="fonts/Montserrat-regular.fntdata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font" Target="fonts/Lato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Lato-italic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Lato-bold.fntdata"/><Relationship Id="rId14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b="1" sz="30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1248650"/>
            <a:ext cx="8520600" cy="32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b="1" sz="30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b="1" sz="3500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idx="1" type="body"/>
          </p:nvPr>
        </p:nvSpPr>
        <p:spPr>
          <a:xfrm>
            <a:off x="311700" y="1271550"/>
            <a:ext cx="3999900" cy="32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5"/>
          <p:cNvSpPr txBox="1"/>
          <p:nvPr>
            <p:ph idx="2" type="body"/>
          </p:nvPr>
        </p:nvSpPr>
        <p:spPr>
          <a:xfrm>
            <a:off x="4832400" y="1271550"/>
            <a:ext cx="3999900" cy="32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3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17325" y="39673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b="1" sz="25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WRITE TITLE HERE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0DBD624DC471E04CAAEBFD29C3B57EBF" ma:contentTypeVersion="13" ma:contentTypeDescription="" ma:contentTypeScope="" ma:versionID="b143c3f9a6775e9ae444dbcab8004445">
  <xsd:schema xmlns:xsd="http://www.w3.org/2001/XMLSchema" xmlns:xs="http://www.w3.org/2001/XMLSchema" xmlns:p="http://schemas.microsoft.com/office/2006/metadata/properties" xmlns:ns2="eb3f7de7-c935-4ca6-a12c-1f73773710ec" xmlns:ns3="7a0d54c2-b48b-4a97-9164-cbff840ec7ec" targetNamespace="http://schemas.microsoft.com/office/2006/metadata/properties" ma:root="true" ma:fieldsID="150f6e0abb393a93c09b7e334562e746" ns2:_="" ns3:_="">
    <xsd:import namespace="eb3f7de7-c935-4ca6-a12c-1f73773710ec"/>
    <xsd:import namespace="7a0d54c2-b48b-4a97-9164-cbff840ec7e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d54c2-b48b-4a97-9164-cbff840ec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7a0d54c2-b48b-4a97-9164-cbff840ec7ec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B7612713-307C-458E-87A2-F20531F83235}"/>
</file>

<file path=customXml/itemProps2.xml><?xml version="1.0" encoding="utf-8"?>
<ds:datastoreItem xmlns:ds="http://schemas.openxmlformats.org/officeDocument/2006/customXml" ds:itemID="{ADBD3C11-65B2-4385-8B05-84924A55F866}"/>
</file>

<file path=customXml/itemProps3.xml><?xml version="1.0" encoding="utf-8"?>
<ds:datastoreItem xmlns:ds="http://schemas.openxmlformats.org/officeDocument/2006/customXml" ds:itemID="{EDC92531-085F-444F-B91C-1207F529740D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0x01010037EA2DD516505C4D92B92F8677CFB685000DBD624DC471E04CAAEBFD29C3B57EBF</vt:lpwstr>
  </property>
</Properties>
</file>